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61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5D97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60" d="100"/>
          <a:sy n="60" d="100"/>
        </p:scale>
        <p:origin x="90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08AD90-3DD4-4F25-8894-070137170A8A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D5AAB-7F9C-4355-84EC-693EE2524C9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8857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783675-8FF6-2DA5-D2EC-CF583A4EF0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E65DA88-AF33-AD84-3C22-9432C12D2C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FA76F6-59B6-3A78-9BE6-654F34368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EC33AA-A59C-E87B-ABF9-BF11F8775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B679654-D8D8-2503-B784-A0BB05802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6353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D3A26-6347-BFAD-CAB6-606F090B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5D64B61-985F-CFD1-39ED-C0E9FA5B4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5F19C28-305E-1097-5AF3-8C467B698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7A78217-F94B-C4D4-CD2C-62D1A8E65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84A9808-58C9-2B3E-0E33-016D509E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5109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BC9583A-AE73-6930-C040-CCA450197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F6E313F-CE61-D782-C612-A0A8DCB01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528DFA-C00A-CBA9-DCEB-E8586A4EB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4060A05-7328-289B-1EAF-21134B374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30F213-7ACB-8125-6C5F-ADBD95A6F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8047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223CF4-159B-ED36-D46F-B44C739AF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145A85-3BD8-B4A9-B1A9-51B4568A7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8F7C5F1-C326-77FC-009C-6E03DD550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ED1F1A-68AC-4255-4D66-BA3BBE36E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932A43-DCBF-C25F-C329-BAAA0B97C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8462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D3EAA0-0E06-B280-6F6A-AE440E95D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C8F7ABD-9F19-6F6A-DFA9-0D720882A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45E092-9CCF-E9CF-21BE-6EA1A92E3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DAD4DE-6FF1-4CE1-8270-28D997C8A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42D89DA-ADFA-E9F2-9DDB-4A1E664B9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072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312A53-DBCC-C957-58EA-88D08ECA7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38D24C-E3C4-B23E-C38F-44D444BCD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6E19955-778B-0963-F454-455927FE7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4696A9-955B-9D74-2CCE-B9FDAD7A2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A7F0C3C-276F-6555-BE8D-C3786A40C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2FBCC09-6F03-7A90-7B2C-C9FE874A8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8074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4D0B67-C8F2-3197-DD1A-913B16833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DF350D-7962-EE08-ED8B-59B7110F79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F0ED223-8845-8542-D2EC-C67D359D4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3B6AD4F-FC8C-3AE3-3388-8012183D12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9456C16-DD4E-4CA4-F83F-878ECC5C46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4B6F446-9EA4-2820-A41D-ECF644FF2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FADF2D0-7D7C-C1CF-551B-8486B1296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945B22E-EC10-BDE4-4851-F68C28928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5179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347E68-6ACC-6CD6-74EB-3B377C0A2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B7AB30B-5C92-AB3C-8C07-045B610A2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1FED988-8C67-9E6E-1594-C80B385DE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606D283-9188-C195-A64A-1B1070461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4006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121A36C-B47B-81B1-7973-6795E1D81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906C457-1FBA-FE08-8DCA-7236D1CD1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1C16CFB-B09B-CFE5-8B6B-F5B060124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8010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BFD85A-BF5D-41A2-2CC2-4871155D7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01B8D7-8890-E89A-9161-1C5EEF99B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82D864E-C170-30BD-11B5-156F55C05F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67A5422-1B32-3800-F425-7FE36431B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C6B9623-D3C5-A3B9-BBBF-46976D159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96B7B87-1C77-132B-5DE2-76403076C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71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ADF378-019D-7D99-5350-8FAD0B0E8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B342A56-67F3-AC28-9846-07AB5AFAF1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522AA8D-8238-96AC-9373-6474601EAC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E6FC255-99F9-83F9-C3F4-874F8B260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C269C1F-917F-1022-B55B-7A92520FB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6BB40A6-1FD8-10D9-1B1A-12E0E8DD8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5669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D5B9A66-FC40-E343-283B-608A2AD58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FB55F64-A0E2-E5EF-36DE-9A7D758E4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615786E-C0B0-3979-E47E-97152BB90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F30B08-EACE-41D2-9672-E2D296037B18}" type="datetimeFigureOut">
              <a:rPr lang="pt-BR" smtClean="0"/>
              <a:t>10/08/2024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9C4DF9F-5962-6CAE-44EE-0FA008EEE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550D0F-20EF-38ED-9E56-0767CCF601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96E4A0-3330-4301-8ACF-DCEA68EB0AC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9760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2720020-151B-81E2-349F-ABEB334B918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7CFC6FBB-96C4-E92B-150D-F1D58C4CCA12}"/>
              </a:ext>
            </a:extLst>
          </p:cNvPr>
          <p:cNvSpPr/>
          <p:nvPr/>
        </p:nvSpPr>
        <p:spPr>
          <a:xfrm>
            <a:off x="1" y="1725930"/>
            <a:ext cx="12191999" cy="3406140"/>
          </a:xfrm>
          <a:prstGeom prst="rect">
            <a:avLst/>
          </a:prstGeom>
          <a:solidFill>
            <a:srgbClr val="5C5D9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0D46D1A-594E-8C45-354F-3E276E40F6F1}"/>
              </a:ext>
            </a:extLst>
          </p:cNvPr>
          <p:cNvSpPr txBox="1"/>
          <p:nvPr/>
        </p:nvSpPr>
        <p:spPr>
          <a:xfrm>
            <a:off x="2103917" y="2828835"/>
            <a:ext cx="86137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bg1"/>
                </a:solidFill>
                <a:latin typeface="Montserrat" pitchFamily="2" charset="0"/>
                <a:cs typeface="Aldhabi" panose="01000000000000000000" pitchFamily="2" charset="-78"/>
              </a:rPr>
              <a:t>Financial Sample</a:t>
            </a:r>
          </a:p>
        </p:txBody>
      </p:sp>
    </p:spTree>
    <p:extLst>
      <p:ext uri="{BB962C8B-B14F-4D97-AF65-F5344CB8AC3E}">
        <p14:creationId xmlns:p14="http://schemas.microsoft.com/office/powerpoint/2010/main" val="711874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AC2FD3FA-5D14-F0C1-5E89-755BE798E7ED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alphaModFix amt="70000"/>
          </a:blip>
          <a:stretch>
            <a:fillRect/>
          </a:stretch>
        </p:blipFill>
        <p:spPr>
          <a:xfrm>
            <a:off x="0" y="0"/>
            <a:ext cx="7829550" cy="6858000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E89BFE29-52FD-A9B8-645D-1AA59A0BDE23}"/>
              </a:ext>
            </a:extLst>
          </p:cNvPr>
          <p:cNvSpPr/>
          <p:nvPr/>
        </p:nvSpPr>
        <p:spPr>
          <a:xfrm>
            <a:off x="1320165" y="1143000"/>
            <a:ext cx="5189220" cy="4572000"/>
          </a:xfrm>
          <a:prstGeom prst="rect">
            <a:avLst/>
          </a:prstGeom>
          <a:solidFill>
            <a:srgbClr val="5C5D97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AD4D90E-56CB-C7B5-6842-A12C3444961C}"/>
              </a:ext>
            </a:extLst>
          </p:cNvPr>
          <p:cNvSpPr txBox="1"/>
          <p:nvPr/>
        </p:nvSpPr>
        <p:spPr>
          <a:xfrm>
            <a:off x="2302568" y="2921169"/>
            <a:ext cx="35039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  <a:latin typeface="Montserrat" pitchFamily="2" charset="0"/>
                <a:cs typeface="Aldhabi" panose="01000000000000000000" pitchFamily="2" charset="-78"/>
              </a:rPr>
              <a:t>ABOUT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0203FC3-AD14-A674-FB68-9EAAD761EC2A}"/>
              </a:ext>
            </a:extLst>
          </p:cNvPr>
          <p:cNvSpPr txBox="1"/>
          <p:nvPr/>
        </p:nvSpPr>
        <p:spPr>
          <a:xfrm>
            <a:off x="8267967" y="751344"/>
            <a:ext cx="324293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>
                <a:solidFill>
                  <a:srgbClr val="5C5D97"/>
                </a:solidFill>
                <a:latin typeface="Montserrat" pitchFamily="2" charset="0"/>
              </a:rPr>
              <a:t>Este projeto é a resolução do desafio “Analisando dados de um dashboard de vendas” do Bootcamp </a:t>
            </a:r>
            <a:r>
              <a:rPr lang="en-US" dirty="0">
                <a:solidFill>
                  <a:srgbClr val="5C5D97"/>
                </a:solidFill>
                <a:latin typeface="Montserrat" pitchFamily="2" charset="0"/>
              </a:rPr>
              <a:t>Sysvision - Data Analytics com Power BI.</a:t>
            </a:r>
          </a:p>
          <a:p>
            <a:pPr algn="just"/>
            <a:endParaRPr lang="pt-BR" dirty="0">
              <a:solidFill>
                <a:srgbClr val="5C5D97"/>
              </a:solidFill>
              <a:latin typeface="Montserrat" pitchFamily="2" charset="0"/>
            </a:endParaRPr>
          </a:p>
          <a:p>
            <a:pPr algn="just"/>
            <a:r>
              <a:rPr lang="pt-BR" dirty="0">
                <a:solidFill>
                  <a:srgbClr val="5C5D97"/>
                </a:solidFill>
                <a:latin typeface="Montserrat" pitchFamily="2" charset="0"/>
              </a:rPr>
              <a:t>Neste projeto repliquei duas páginas criadas durante o curso com a sample disponibilizada. </a:t>
            </a:r>
          </a:p>
          <a:p>
            <a:pPr algn="just"/>
            <a:endParaRPr lang="pt-BR" dirty="0">
              <a:solidFill>
                <a:srgbClr val="5C5D97"/>
              </a:solidFill>
              <a:latin typeface="Montserrat" pitchFamily="2" charset="0"/>
            </a:endParaRPr>
          </a:p>
          <a:p>
            <a:pPr algn="just"/>
            <a:r>
              <a:rPr lang="pt-BR" dirty="0">
                <a:solidFill>
                  <a:srgbClr val="5C5D97"/>
                </a:solidFill>
                <a:latin typeface="Montserrat" pitchFamily="2" charset="0"/>
              </a:rPr>
              <a:t>Além de criar a terceira página com os gráficos referentes a:Soma de sales e unidades vendidas por país,</a:t>
            </a:r>
            <a:r>
              <a:rPr lang="pt-BR" b="0" i="0" dirty="0">
                <a:solidFill>
                  <a:srgbClr val="5C5D97"/>
                </a:solidFill>
                <a:effectLst/>
                <a:highlight>
                  <a:srgbClr val="FFFFFF"/>
                </a:highlight>
                <a:latin typeface="Montserrat" pitchFamily="2" charset="0"/>
              </a:rPr>
              <a:t> Soma de lucro (profit) por país e Lucro por segmento .</a:t>
            </a:r>
            <a:endParaRPr lang="pt-BR" dirty="0">
              <a:solidFill>
                <a:srgbClr val="5C5D97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0489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Suplemento 1">
                <a:extLst>
                  <a:ext uri="{FF2B5EF4-FFF2-40B4-BE49-F238E27FC236}">
                    <a16:creationId xmlns:a16="http://schemas.microsoft.com/office/drawing/2014/main" id="{ECB0AF30-4291-B781-DAAC-0730AAD8B39A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524000" y="714374"/>
              <a:ext cx="9144000" cy="54292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Suplemento 1">
                <a:extLst>
                  <a:ext uri="{FF2B5EF4-FFF2-40B4-BE49-F238E27FC236}">
                    <a16:creationId xmlns:a16="http://schemas.microsoft.com/office/drawing/2014/main" id="{ECB0AF30-4291-B781-DAAC-0730AAD8B3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4000" y="714374"/>
                <a:ext cx="9144000" cy="54292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95056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Suplemento 1">
                <a:extLst>
                  <a:ext uri="{FF2B5EF4-FFF2-40B4-BE49-F238E27FC236}">
                    <a16:creationId xmlns:a16="http://schemas.microsoft.com/office/drawing/2014/main" id="{49BDF86B-125F-414B-E212-F01E473EA933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524000" y="714374"/>
              <a:ext cx="9144000" cy="54292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Suplemento 1">
                <a:extLst>
                  <a:ext uri="{FF2B5EF4-FFF2-40B4-BE49-F238E27FC236}">
                    <a16:creationId xmlns:a16="http://schemas.microsoft.com/office/drawing/2014/main" id="{49BDF86B-125F-414B-E212-F01E473EA93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4000" y="714374"/>
                <a:ext cx="9144000" cy="54292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7608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3" name="Suplemento 2">
                <a:extLst>
                  <a:ext uri="{FF2B5EF4-FFF2-40B4-BE49-F238E27FC236}">
                    <a16:creationId xmlns:a16="http://schemas.microsoft.com/office/drawing/2014/main" id="{0BD20C5E-2DB7-BFBA-5556-43EF30A7ADE7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1524000" y="714374"/>
              <a:ext cx="9144000" cy="542925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3" name="Suplemento 2">
                <a:extLst>
                  <a:ext uri="{FF2B5EF4-FFF2-40B4-BE49-F238E27FC236}">
                    <a16:creationId xmlns:a16="http://schemas.microsoft.com/office/drawing/2014/main" id="{0BD20C5E-2DB7-BFBA-5556-43EF30A7ADE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24000" y="714374"/>
                <a:ext cx="9144000" cy="542925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01911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webextension1.xml><?xml version="1.0" encoding="utf-8"?>
<we:webextension xmlns:we="http://schemas.microsoft.com/office/webextensions/webextension/2010/11" id="{09DEA9DB-4242-41D7-8475-01C50F3788D2}">
  <we:reference id="wa200003233" version="2.0.0.3" store="pt-BR" storeType="OMEX"/>
  <we:alternateReferences>
    <we:reference id="WA200003233" version="2.0.0.3" store="" storeType="OMEX"/>
  </we:alternateReferences>
  <we:properties>
    <we:property name="artifactViewState" value="&quot;live&quot;"/>
    <we:property name="backgroundColor" value="&quot;#FFFFFF&quot;"/>
    <we:property name="bookmark" value="&quot;H4sIAAAAAAAAA+1Y3W7bNhR+FYM3vXEMy3+Sc5c6CRY0G4w4yC6KoKDII5kFLaokldUL/EJ7jb3YDknJqR0nTtNu3bIANkAdHh5+55eHvCVcmFLS5S90AeSQnBVcMMqVbkWkTYpAhLQf97NoRGE8HKZJNoZ+H2dVaYUqDDm8JZbqHOyVMBWVThIS31+3CZVySnP3lVFpoE1K0EYVVIrfITDjlNUVrNoEPpdSaepEziy14MTeIDt+I4So43akzIobmAGzgXoBpdK2+W4TE0Ye0uacE+Y3nKjCUlGgYEfL+jGDQRqN4myQJTFPGI08XUhbs6TLk8+lRn1Qy2XpzDFBdLnSaCdJPG4NxtSbTJSsFn50skGfqUozuIDMTxVW2CVKykRBCyacGVZogqlWaCA/g0NeMevJc/XbRANuyslhd9Ve4zjiN7gaqdsgjvJcQ04bxU/+FoStGZUQqKdVUVu5ex/vNVKMKHJZe/zOFZdBjVLAZE61dRGVfkR/ObPjIqU56LdLb/ljoRtH9tpbwH+otqvrJiqR+eMX4VcHSYD//aPieuWmxvE4i4ccf2wEcW/QS6PsNXyfhND5szVFK8CWU6NnhDBF3n9/DD+m8o+N42zUjcbRsB9hOIxYL8p6g3hvHP83yl/7H827GeQLKJ6Zdz8J0FSz+fIcbkDeB7Oevz/VQLiiWoQj3AN/pkJ1L7IWRjZ0PHbNgWP7Ak89/lQJ2uLQ4tTSIKpWhRwV6lGjPOacl2yXn//8w+wwzN6Kx2RlMDWBh8jdWfz215OXbNk64l62knX4hCo+4sko7sfJkA36A7wyDNMnNNOv1ei1Gn1zNTISmxq9UX/IAvBK6gY54G3PLcKgKwNAAeYuMDdHV82VE3u0U60WflmtqnPG2hrnCr3jtLykqYQPSZxByhJ2QJMoPhjwUXKQQJocpINu2mXxaBxHQ1weAHddu/XrHOtn3VbhrbtpV8622gDz9M6rcScC3eoLQsDhpldUVv52jjLPhQ2GuQ1k5Ot1o8G543QZ7f5ujfPTDustFPf2BZ/RO8W9eUuNYG/IahXEPXAmrEG97Oj+f50IbcIomwM/9al1HF6ZziwsgqMFd8AMw93OeGiBFyXiME1D3Hy9E4UrAm6HzH59r/ycNN2ZPG1yIfK5fSDSm8TxB+Hmk5qbIi6PMFFoYZr3rWAGraQfNTmAbNJZMsx+qkAvUSPPcee7jtOns/ZaZ4dPOg40ChMGzSVpaVwldS9tSOLgjfMOll9RW76/QT26qSiKBppLjW/Q2EfeAypv7oNMWinvysYYTQkqKikxcudCcg1FHambLHsqp9vtUuV4WK23q0vpavf5pCprSspgSgvYUWZ91HDge0qtf2AlfhM8GgW65qkLanR/Aals9eEKFgAA&quot;"/>
    <we:property name="creatorSessionId" value="&quot;0df44025-6d58-4d75-8edb-faa54f247b07&quot;"/>
    <we:property name="creatorTenantId" value="&quot;6f9e3b1e-1809-444a-81d3-82d40a928812&quot;"/>
    <we:property name="creatorUserId" value="&quot;1003200366B82EB9&quot;"/>
    <we:property name="datasetId" value="&quot;be9d2e07-5340-45ef-b209-1f9fcb3c0366&quot;"/>
    <we:property name="embedUrl" value="&quot;/reportEmbed?reportId=eaf73968-b364-4e14-8a9f-eb4bb353ac9b&amp;config=eyJjbHVzdGVyVXJsIjoiaHR0cHM6Ly9XQUJJLUJSQVpJTC1TT1VUSC1yZWRpcmVjdC5hbmFseXNpcy53aW5kb3dzLm5ldCIsImVtYmVkRmVhdHVyZXMiOnsidXNhZ2VNZXRyaWNzVk5leHQiOnRydWV9fQ%3D%3D&amp;disableSensitivityBanner=true&quot;"/>
    <we:property name="initialStateBookmark" value="&quot;H4sIAAAAAAAAA+1YX08bORD/KpFf+hKibP5t4C0E0CGgRQRxDxWqvPbsxpWz3tperinKF7qvcV/sxvZuaEIglLbXOw4pkbzj8cxv/np2bwkXppB0/pbOgOyR45wLRrnSjYg0SR6I++/enZyNLk4+vB2dHSJZFVao3JC9W2KpzsBeCVNS6UQg8f11k1Apz2nmnlIqDTRJAdqonErxBQIzblldwqJJ4HMhlaZO5MRSC07sDbLjM+qOWl3USJkVNzABZgP1Agqlbf3cJCasPKTVPSfMKxyr3FKRo2BHS7sxg14SDeK0lw5jPmQ08nQhbcWSzA8/FxrtQSvnhfPDGNFlSqODJPG4NRhTKRkrWc786nCFPlGlZnABqd/KrbBzlJSKnOZMODcs0AXnWqGD/A4uecmsJ0/VH2MNqJSTvfaiucQx4jd4GqnrIEZZpiGjteGHPwVhY0IlBOpRmVdebt/He40UI/JMVhG/C8VlMKMQMJ5SbV1GJR8xXs7teEhpDnp/7j1/IHQdyE5zDfgvtXZxXWclMn/8Kv2qJAnwf3xWXC/c1m68m8Z9jj82gLjT6yRR+pq+T0Lo4tk4Ry/AWlCjZ6QwRd5/fw4/ZvKvzeN00I52o343wnQYsE6Udnrx1jz+b7S/5j9adxPIZpA/s+5+E6CpZtP5KdyAvA9muX9/q4ZwRbUIV7gH/kyDqiFkKYys2HjghgPH9hWeav2pFLTBocGppUFUZQoZ5epRpzwWnJfsl7O//jQbHLO14zFZGixN4CFzNza/7f3kJXu2yriXbWSVPqGLD/hwEHfjYZ/1ur2kG/eTJwzTr93otRt9dzcyEocavdJ/yAzwldQtMsC3PXcIk64IAAWYu8RcXV3Vr5w4ox1pNfPHKlNdMJbeOFUYHWflJU0kfBjGKSRsyHboMIp3enww3BlCMtxJeu2kzeLBbhz18XgA3Hbj1u9T7J/VWIWv2/W4crw2BpinT151OBHo2lwQEg6VXlFZ+rdzlHkqbHDMbSAjX6cd9U4dp6to93dnXJw2eG+muPcv+IreKO7NPjWCvSGLRRD3wJ2wBPWys/v/dSM0CaNsCvzIl9ZB+Lx0bGEWAi24A2YYajvmYQSeFYjD1ANx/XQictcEnIbUfvus/Jwy3Vg8TXIhsql9INPrwvEX4eq3NLdFXB1hodDc1N+3ghu0kn5V1wCySefJsPupBD1HizzHXexazp7WMmqtDTFpOdAoTBh0l6SFcZ3UfWlDEgfvnBOYf0Nv+fEO9ejORZ7X0FxpfIfFPvMeMHlVDzJppXwoa2fULSgvpcTMnQrJNeRVpq6ybOmcTtulyvCyWqqrWuli8/2kSmsKyuCc5rChzfqs4cC3tFr/gZV4JXg1CgzNlgMO2rIxLxZ/AxZuEAECFgAA&quot;"/>
    <we:property name="isFiltersActionButtonVisible" value="true"/>
    <we:property name="isFooterCollapsed" value="true"/>
    <we:property name="isVisualContainerHeaderHidden" value="false"/>
    <we:property name="pageDisplayName" value="&quot;Página 1&quot;"/>
    <we:property name="pageName" value="&quot;ReportSection&quot;"/>
    <we:property name="reportEmbeddedTime" value="&quot;2024-08-10T02:39:32.674Z&quot;"/>
    <we:property name="reportName" value="&quot;Dash Dio-me Vendas - Copia&quot;"/>
    <we:property name="reportState" value="&quot;CONNECTED&quot;"/>
    <we:property name="reportUrl" value="&quot;/groups/me/reports/eaf73968-b364-4e14-8a9f-eb4bb353ac9b/ReportSection?bookmarkGuid=82f7f4bb-8f05-4755-948e-f6a78bd89be2&amp;bookmarkUsage=1&amp;ctid=6f9e3b1e-1809-444a-81d3-82d40a928812&amp;fromEntryPoint=export&quot;"/>
    <we:property name="design" value="{&quot;border&quot;:{&quot;isActive&quot;:false,&quot;color&quot;:&quot;#808080&quot;,&quot;width&quot;:1,&quot;transparency&quot;:0,&quot;dash&quot;:&quot;solid&quot;}}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7922DCBD-3D5E-4E9F-BDA2-7694401B1CD4}">
  <we:reference id="wa200003233" version="2.0.0.3" store="pt-BR" storeType="OMEX"/>
  <we:alternateReferences>
    <we:reference id="WA200003233" version="2.0.0.3" store="" storeType="OMEX"/>
  </we:alternateReferences>
  <we:properties>
    <we:property name="reportUrl" value="&quot;/groups/me/reports/eaf73968-b364-4e14-8a9f-eb4bb353ac9b/ReportSection66c2c8a35780c881526c?bookmarkGuid=3d7a2d61-bdc9-46d3-b811-cd943489a95e&amp;bookmarkUsage=1&amp;ctid=6f9e3b1e-1809-444a-81d3-82d40a928812&amp;fromEntryPoint=export&quot;"/>
    <we:property name="reportName" value="&quot;Dash Dio-me Vendas - Copia&quot;"/>
    <we:property name="reportState" value="&quot;CONNECTED&quot;"/>
    <we:property name="embedUrl" value="&quot;/reportEmbed?reportId=eaf73968-b364-4e14-8a9f-eb4bb353ac9b&amp;config=eyJjbHVzdGVyVXJsIjoiaHR0cHM6Ly9XQUJJLUJSQVpJTC1TT1VUSC1yZWRpcmVjdC5hbmFseXNpcy53aW5kb3dzLm5ldCIsImVtYmVkRmVhdHVyZXMiOnsidXNhZ2VNZXRyaWNzVk5leHQiOnRydWV9fQ%3D%3D&amp;disableSensitivityBanner=true&quot;"/>
    <we:property name="pageName" value="&quot;ReportSection66c2c8a35780c881526c&quot;"/>
    <we:property name="pageDisplayName" value="&quot;Página 2&quot;"/>
    <we:property name="datasetId" value="&quot;be9d2e07-5340-45ef-b209-1f9fcb3c0366&quot;"/>
    <we:property name="backgroundColor" value="&quot;#FFFFFF&quot;"/>
    <we:property name="bookmark" value="&quot;H4sIAAAAAAAAA+1XS27bMBC9isG1Uehj2XJ3qZOiBdIiiNtsiixG5EhhwJAqRblxg1yo1+jFOhSVX53EQWEgbtqVyJkROe/N4++CCdnUCpYf4QzZa/ZeC8lBGDuI2ZDpYBRpjuNJkqbFJIvEKCvSaEpeUztpdMNeXzAHtkJ3JJsWlB+JjF+OhwyUOoDK90pQDQ5ZjbYxGpT8jiGYXM62eDlkeF4rY8EPOXfg0A+7oHDqUwrxq5RmBO7kAufIXbAeYm2s6/vjMU94Dmk2ySOe53GWjDn90wRvl+b6eD9pl9jMaAdSUwLelmZFGaVJFgGfFDiZpryMvb2UyvUhxXLvvLaEm9hY1p62HbEAzVGwDpzFJmC5YDtVZbEC13f37jhnRrVn99jnprUcD7HsXNpJt6Q5SqlpDumJvCQSD6whijvPYA4Kg/Vtq3vGIt89Md9mFoli4Q3HZGmkrlRfkRsKPgUYHKyHYIpT4s1DpR+MFWjfLDu0u9JeFSQZ/pb0syIlaGSa5nkhRsmIFzGiKAuqX7nlpfuspWsGc6PEv1C+x9CGEuajKI75NErKIoaJSBMeJWtLOCOGKmNpN1MrVdxU6jPTameXbLUswy2REjVL6TYgo1ri7ASs22opPYT28vjq7KCI01sHQi+SkP7mVUHqJRfEORcZHTFRhFkaxTzn6+X7d8jmCTJ/J9GC5SfLfVygWk3t2r/qukroCKwMF4MOxh/C628414OxO4h3/ZXDh93Kp29/bSUMBA4EOAhD9VDYjjaPrv3H9qCXzMuHnz+ae4hZf1aptqElgSLo+N4NZ/06fsnM9op72SB7+YTdM8riclxOYCTG+TRC4Em5/v72//Df7BPgCetyqy4CDz8Jnu8i0Kn5hjJ2hvRm9g3TuqYGjgegsZu/DkNI7OJIOKCFr1TXtv67L6kcoVBHoFpfo+6FzbpJqHayUPjUH/r0fgH5dX9ACxAAAA==&quot;"/>
    <we:property name="initialStateBookmark" value="&quot;H4sIAAAAAAAAA+1X204bMRD9lcjPUbW7uW14C4GqFVeRlpcKVbP2bDAy9tbrTUkRP8Rv9Mc6Xi+3BgiqIpHSPq09M2vPmXN8u2RCloWC+T6cI9tgH7WQHISxrZi1mQ7GzYODnb3R0c7X/dHeNplN4aTRJdu4ZA7sFN2xLCtQfggyfjlpM1DqEKa+l4Mqsc0KtKXRoOQPDMHkcrbCqzbDi0IZC37IiQOHftgZhVOf5o7fdWhG4E7OcILcBesRFsa6pt/v84Sn0OkN0oinadxL+pz+KYO3TnN5vJ+0TmxstAOpKQFv6/SyPOokvQj4IMPBsMPz2NtzqVwTks23LwpLuKka88LXayRmoDkKVoOzWAYsl2w0nVqcgmu62w+cY6Oq80fsE1NZjkeY1y7tpJvTHLnUNIf0hbyiIh5aQyWuPa0JKAzW95VuKhb57qn5PrZIJRbecEKWUuqpahi5K8GnAIOD9RBMdkZ181DpB2MF2s15jXZL2htCkvZvSb8qUoJGpmGaZqKbdHkWI4o8I/7yNafus5aubE2MEv8Cfc+hDRSm3SiO+TBK8iyGgegkPEqWUjimCk2NpW1MLbC4qtTHptLOztkiLe01kRI1c+lWIKNC4vgUrFtrKT2F9urk5uygiLN7B0IjkpD+6lVB6iUXxCkXPTpiogh7nSjmKV8u379DNi+Q+QeJFiw/ne/iDNViarf+RddNQsdgZbgY1DD+EF5ztbkdjD1AvOWvHD7sXj5N+1sloSWwJcBBGKqBwkbaPLv2n9uD3nJd9n5el48UZvlZpaqSlgSKoONHN5zl6/gtV7ZR3NsG2cgn7J5RL877+QC6op8OIwSe5Mvvb/8P/9U+AV6wLtfqIvD0k+D1LgK1mu9Kxs6R3sy+YSpXFsDxEDTW8xdhCIl1HAkHtPBM1W3rv7uS6AhEHYOqPEf1C5vVkxB3MlO45Af/7mZ1WnV2vwCirIoYAxAAAA==&quot;"/>
    <we:property name="isFooterCollapsed" value="true"/>
    <we:property name="isFiltersActionButtonVisible" value="true"/>
    <we:property name="isVisualContainerHeaderHidden" value="false"/>
    <we:property name="reportEmbeddedTime" value="&quot;2024-08-10T02:40:03.242Z&quot;"/>
    <we:property name="creatorTenantId" value="&quot;6f9e3b1e-1809-444a-81d3-82d40a928812&quot;"/>
    <we:property name="creatorUserId" value="&quot;1003200366B82EB9&quot;"/>
    <we:property name="creatorSessionId" value="&quot;92e5934e-ddf0-4e58-a15d-58e35e73584d&quot;"/>
    <we:property name="artifactViewState" value="&quot;live&quot;"/>
  </we:properties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E0E31FCA-EB1B-4017-8B77-E3ECF3CD47E3}">
  <we:reference id="wa200003233" version="2.0.0.3" store="pt-BR" storeType="OMEX"/>
  <we:alternateReferences>
    <we:reference id="WA200003233" version="2.0.0.3" store="" storeType="OMEX"/>
  </we:alternateReferences>
  <we:properties>
    <we:property name="embedUrl" value="&quot;/reportEmbed?reportId=eaf73968-b364-4e14-8a9f-eb4bb353ac9b&amp;config=eyJjbHVzdGVyVXJsIjoiaHR0cHM6Ly9XQUJJLUJSQVpJTC1TT1VUSC1yZWRpcmVjdC5hbmFseXNpcy53aW5kb3dzLm5ldCIsImVtYmVkRmVhdHVyZXMiOnsidXNhZ2VNZXRyaWNzVk5leHQiOnRydWV9fQ%3D%3D&amp;disableSensitivityBanner=true&quot;"/>
    <we:property name="bookmark" value="&quot;H4sIAAAAAAAAA+1WUW/TMBD+K5OfI5SkTVr61oUiobGtamAvqELX5JJ5cu3IccpClf/O2ckoFKQOCTaBeKr9nX333XdfrexZzutKQHsFW2Qz9kbmPINc6bOAeUz24Pn19cXlfHXx8Wp+uSBYVYYrWbPZnhnQJZobXjcgbAoCP6w9BkIsobS7AkSNHqtQ10qC4J+xP0whoxvsPIb3lVAabMrUgEGbdkfHaU+1gxcjqgiZ4TtMMTM9usJKaTPsJ9PJaBRPRlAEGIdhEftRTHfqPuponj5vizpiiZIGuCQCFvOzDYSTcBqOc4h8f4rTeGzxggszHNm0i/tKU9+kRltZvRLqolSahBTM9aex7tvZs0SJZutWi+/wVDU6wxUWLiQNNy1lKrgEmXErV0dSLbUiIV0kUY00unXwrfqUaKSiOZv5nfeVxzzf0W1Cj0nMy1JjCWbYLv4IQ1oW3Dj0dSOHyfk/8l0TUnNZisEZh1G869vYQmVNt7mj8VnFuwc/UIW7b4Y8yN66Ufx+ndedDb3c+KRoFEVZRiYi+/hhcdIQf8cgvCc1cIrlFqX5iYFPGqLimNyCNseuUDpHfd7P/xXXD69F6B1RfVbVu/VT2veg8mBfiMLNKIAwghjGk3EwCsL/79mjGJ6lILD+lb/R8/J9L7mpz1Il8n/rDXY+PjBhW6RPELtQjakryHAJEl39qk/B0Z2jEYDMbb9ure3vW06u79u9AdHYTt0HC3NFSAG+EfjYCwO9L/EBPhZTCQAA&quot;"/>
    <we:property name="datasetId" value="&quot;be9d2e07-5340-45ef-b209-1f9fcb3c0366&quot;"/>
    <we:property name="pageName" value="&quot;ReportSection78733673af1e622f6056&quot;"/>
    <we:property name="reportUrl" value="&quot;/groups/me/reports/eaf73968-b364-4e14-8a9f-eb4bb353ac9b/ReportSection78733673af1e622f6056&quot;"/>
    <we:property name="reportName" value="&quot;Dash Dio-me Vendas - Copia&quot;"/>
    <we:property name="reportState" value="&quot;CONNECTED&quot;"/>
    <we:property name="pageDisplayName" value="&quot;Página 3&quot;"/>
    <we:property name="backgroundColor" value="&quot;#FFFFFF&quot;"/>
    <we:property name="initialStateBookmark" value="&quot;H4sIAAAAAAAAA+1WXW/TMBT9K5OfI5SPJi1960qR0NhWNWwvqEI3yU3mybUjxykrVf47105GoSAVJNgE4in2ubbvueeeWN6zgje1gN0VbJBN2RtZ8BwKpc8C5jHZg+fX1xeXs9XFh6vZ5YJgVRuuZMOme2ZAV2huedOCsEcQ+H7tMRBiCZWdlSAa9FiNulESBP+E/WIKGd1i5zF8qIXSYI9MDRi0x25pOc0pd/AiooyQG77FFHPToyuslTbDfDwZR1EyjqAMMAnDMvHjhPY0fdTRPL3eJnXE5koa4JIIWMzPMwjH4SQcFRD7/gQnycjiJRdmWJLtFg+1prpJjV1t9ZpTFZXSJKRgrj6NTV/Ons2VaDdutPgGT1Wrc1xh6ULScLOjk0ouQebcytWRVEutSEgXmatWGr1z8J36ONdISQs29TvvC49ZsaXdhB6TmFWVxgrMMF38EYY0LLlx6OtWDp3zv+e7JqThshKDMw6teNeXsYHami67p/ZZxbtHP1CG+6+aPMi+c634/TqvOxt6mfmkaBzHeU4mIvv4YXnSEH9HI7wnNXCK1Qal+YGBTxqi5ji/A22OXaF0gfq87/8rrh9vi9A7ovqsqnfrp7TvQeXBvhCHWRRAGEMCo/EoiILw/332UwzPUhDY/Mpv9Lx8byQ3zVmqRPFv3cHOxwcmbIP0BLED1ZqmhhyXINHlr/sjOLp11AKQha3XjbX9vuXk+r7cWxCtrdQ9WJhLQgrwTOCJDfYZwxwtx+4zUEa7rVIJAAA=&quot;"/>
    <we:property name="isFooterCollapsed" value="true"/>
    <we:property name="isFiltersActionButtonVisible" value="true"/>
    <we:property name="isVisualContainerHeaderHidden" value="false"/>
    <we:property name="reportEmbeddedTime" value="&quot;2024-08-11T00:41:53.064Z&quot;"/>
    <we:property name="creatorTenantId" value="&quot;6f9e3b1e-1809-444a-81d3-82d40a928812&quot;"/>
    <we:property name="creatorUserId" value="&quot;1003200366B82EB9&quot;"/>
    <we:property name="creatorSessionId" value="&quot;33c871e0-fddb-4206-a5d6-9b4b77c69fe9&quot;"/>
    <we:property name="artifactViewState" value="&quot;live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611</TotalTime>
  <Words>77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Montserrat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Alessandro Pinheiro</dc:creator>
  <cp:lastModifiedBy>Alessandro Pinheiro</cp:lastModifiedBy>
  <cp:revision>3</cp:revision>
  <dcterms:created xsi:type="dcterms:W3CDTF">2024-08-09T18:02:07Z</dcterms:created>
  <dcterms:modified xsi:type="dcterms:W3CDTF">2024-08-11T03:05:28Z</dcterms:modified>
</cp:coreProperties>
</file>

<file path=docProps/thumbnail.jpeg>
</file>